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5" r:id="rId2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9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5ED74-8EEC-4AD6-A725-9D5C7B3A6130}" type="datetimeFigureOut">
              <a:rPr lang="es-ES" smtClean="0"/>
              <a:pPr/>
              <a:t>21/02/2024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E13B4-AE6C-481E-90A7-0E17EE40C18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5586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E13B4-AE6C-481E-90A7-0E17EE40C189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3407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174A-4154-4954-8F76-F4CBAF23F68C}" type="datetimeFigureOut">
              <a:rPr lang="es-ES" smtClean="0"/>
              <a:pPr/>
              <a:t>21/02/2024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893E8-0791-4158-80ED-1BF2CDD678B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6293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174A-4154-4954-8F76-F4CBAF23F68C}" type="datetimeFigureOut">
              <a:rPr lang="es-ES" smtClean="0"/>
              <a:pPr/>
              <a:t>21/02/2024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893E8-0791-4158-80ED-1BF2CDD678B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612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174A-4154-4954-8F76-F4CBAF23F68C}" type="datetimeFigureOut">
              <a:rPr lang="es-ES" smtClean="0"/>
              <a:pPr/>
              <a:t>21/02/2024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893E8-0791-4158-80ED-1BF2CDD678B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348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174A-4154-4954-8F76-F4CBAF23F68C}" type="datetimeFigureOut">
              <a:rPr lang="es-ES" smtClean="0"/>
              <a:pPr/>
              <a:t>21/02/2024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893E8-0791-4158-80ED-1BF2CDD678B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3018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174A-4154-4954-8F76-F4CBAF23F68C}" type="datetimeFigureOut">
              <a:rPr lang="es-ES" smtClean="0"/>
              <a:pPr/>
              <a:t>21/02/2024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893E8-0791-4158-80ED-1BF2CDD678B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4771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174A-4154-4954-8F76-F4CBAF23F68C}" type="datetimeFigureOut">
              <a:rPr lang="es-ES" smtClean="0"/>
              <a:pPr/>
              <a:t>21/02/2024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893E8-0791-4158-80ED-1BF2CDD678B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6535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174A-4154-4954-8F76-F4CBAF23F68C}" type="datetimeFigureOut">
              <a:rPr lang="es-ES" smtClean="0"/>
              <a:pPr/>
              <a:t>21/02/2024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893E8-0791-4158-80ED-1BF2CDD678B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2643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174A-4154-4954-8F76-F4CBAF23F68C}" type="datetimeFigureOut">
              <a:rPr lang="es-ES" smtClean="0"/>
              <a:pPr/>
              <a:t>21/02/2024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893E8-0791-4158-80ED-1BF2CDD678B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1629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174A-4154-4954-8F76-F4CBAF23F68C}" type="datetimeFigureOut">
              <a:rPr lang="es-ES" smtClean="0"/>
              <a:pPr/>
              <a:t>21/02/2024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893E8-0791-4158-80ED-1BF2CDD678B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231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174A-4154-4954-8F76-F4CBAF23F68C}" type="datetimeFigureOut">
              <a:rPr lang="es-ES" smtClean="0"/>
              <a:pPr/>
              <a:t>21/02/2024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893E8-0791-4158-80ED-1BF2CDD678B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121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174A-4154-4954-8F76-F4CBAF23F68C}" type="datetimeFigureOut">
              <a:rPr lang="es-ES" smtClean="0"/>
              <a:pPr/>
              <a:t>21/02/2024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893E8-0791-4158-80ED-1BF2CDD678B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4684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8174A-4154-4954-8F76-F4CBAF23F68C}" type="datetimeFigureOut">
              <a:rPr lang="es-ES" smtClean="0"/>
              <a:pPr/>
              <a:t>21/02/2024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893E8-0791-4158-80ED-1BF2CDD678B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0491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7AzimrAgWbA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763688" y="21938"/>
            <a:ext cx="669228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EXPERIENCIAS </a:t>
            </a:r>
            <a:br>
              <a:rPr lang="es-ES" dirty="0" smtClean="0"/>
            </a:br>
            <a:r>
              <a:rPr lang="es-ES" dirty="0" smtClean="0"/>
              <a:t>DE VOLUNTARIADO</a:t>
            </a:r>
            <a:br>
              <a:rPr lang="es-ES" dirty="0" smtClean="0"/>
            </a:br>
            <a:r>
              <a:rPr lang="es-ES" sz="1800" dirty="0" smtClean="0"/>
              <a:t>Texto e imagen: Gabriel López</a:t>
            </a:r>
            <a:br>
              <a:rPr lang="es-ES" sz="1800" dirty="0" smtClean="0"/>
            </a:br>
            <a:r>
              <a:rPr lang="es-ES" sz="1800" dirty="0" smtClean="0"/>
              <a:t>Maquetación </a:t>
            </a:r>
            <a:r>
              <a:rPr lang="es-ES" sz="1800" dirty="0" err="1" smtClean="0"/>
              <a:t>Powerpoint</a:t>
            </a:r>
            <a:r>
              <a:rPr lang="es-ES" sz="1800" dirty="0" smtClean="0"/>
              <a:t>: Juan Salanova</a:t>
            </a:r>
            <a:endParaRPr lang="es-ES" sz="18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32" b="6802"/>
          <a:stretch/>
        </p:blipFill>
        <p:spPr>
          <a:xfrm>
            <a:off x="1907704" y="2564904"/>
            <a:ext cx="5049421" cy="414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"/>
          <a:stretch/>
        </p:blipFill>
        <p:spPr>
          <a:xfrm>
            <a:off x="0" y="0"/>
            <a:ext cx="9288284" cy="6858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401550" y="5589240"/>
            <a:ext cx="842115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5400" dirty="0" smtClean="0"/>
              <a:t>LOS ARAÑAZOS DE LA LLUVIA</a:t>
            </a:r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356204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5"/>
          <a:stretch/>
        </p:blipFill>
        <p:spPr>
          <a:xfrm>
            <a:off x="0" y="0"/>
            <a:ext cx="9144000" cy="6883801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4522" y="5611504"/>
            <a:ext cx="892899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dirty="0" smtClean="0"/>
              <a:t>LOS COLORES DEL APOYO MUTUO </a:t>
            </a:r>
            <a:endParaRPr lang="es-ES" sz="4800" dirty="0"/>
          </a:p>
        </p:txBody>
      </p:sp>
    </p:spTree>
    <p:extLst>
      <p:ext uri="{BB962C8B-B14F-4D97-AF65-F5344CB8AC3E}">
        <p14:creationId xmlns:p14="http://schemas.microsoft.com/office/powerpoint/2010/main" val="323720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094573" y="5661248"/>
            <a:ext cx="660821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5400" dirty="0" smtClean="0"/>
              <a:t>MANTENER LA FORMA</a:t>
            </a:r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47166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9" b="16894"/>
          <a:stretch/>
        </p:blipFill>
        <p:spPr>
          <a:xfrm>
            <a:off x="18740" y="0"/>
            <a:ext cx="5472608" cy="6914261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491348" y="2420888"/>
            <a:ext cx="3652652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400" dirty="0" smtClean="0"/>
              <a:t>LAS RUEDAS DE MATELEN</a:t>
            </a:r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177176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771800" y="5373216"/>
            <a:ext cx="554461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400" dirty="0" smtClean="0"/>
              <a:t>HOTEL DE LUJO</a:t>
            </a:r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344864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6"/>
          <a:stretch/>
        </p:blipFill>
        <p:spPr>
          <a:xfrm>
            <a:off x="0" y="0"/>
            <a:ext cx="9193874" cy="596579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5496" y="5934670"/>
            <a:ext cx="9108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 smtClean="0"/>
              <a:t>PAISAJE URBANO DE ATENAS</a:t>
            </a:r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58264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499992" y="5013176"/>
            <a:ext cx="4464496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400" dirty="0" smtClean="0"/>
              <a:t>CELEBRACIÓN EN LA ARENA</a:t>
            </a:r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67597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3"/>
          <a:stretch/>
        </p:blipFill>
        <p:spPr>
          <a:xfrm>
            <a:off x="-2958" y="-1"/>
            <a:ext cx="9146958" cy="695638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33568" y="5877272"/>
            <a:ext cx="747390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5400" dirty="0" smtClean="0"/>
              <a:t>ELNA MATERNITY CENTER</a:t>
            </a:r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132673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6" b="3367"/>
          <a:stretch/>
        </p:blipFill>
        <p:spPr>
          <a:xfrm>
            <a:off x="0" y="0"/>
            <a:ext cx="9144000" cy="593467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575279" y="5877272"/>
            <a:ext cx="61929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dirty="0" smtClean="0"/>
              <a:t>OCUPANDO LA CALLE</a:t>
            </a:r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144795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7" b="10032"/>
          <a:stretch/>
        </p:blipFill>
        <p:spPr>
          <a:xfrm>
            <a:off x="4139952" y="0"/>
            <a:ext cx="5107678" cy="682934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28451" y="1988840"/>
            <a:ext cx="35283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 smtClean="0"/>
              <a:t>LA BASURA QUE NO QUEREMOS VER</a:t>
            </a:r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204981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896861" y="5719222"/>
            <a:ext cx="4835379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400" dirty="0" smtClean="0"/>
              <a:t>CENA PARA MIL</a:t>
            </a:r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22973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" r="4844"/>
          <a:stretch/>
        </p:blipFill>
        <p:spPr>
          <a:xfrm>
            <a:off x="0" y="-1"/>
            <a:ext cx="9148184" cy="5661249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480587" y="5678271"/>
            <a:ext cx="58685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dirty="0" smtClean="0"/>
              <a:t>CARGA Y DESCARGA</a:t>
            </a:r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357559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" t="15985" r="-320" b="2595"/>
          <a:stretch/>
        </p:blipFill>
        <p:spPr>
          <a:xfrm>
            <a:off x="-33550" y="-67833"/>
            <a:ext cx="9214062" cy="6925833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71110" y="6021288"/>
            <a:ext cx="860671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4000" dirty="0" smtClean="0"/>
              <a:t>MUNDOS RIGUROSAMENTE SEPARADOS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310734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" r="2525"/>
          <a:stretch/>
        </p:blipFill>
        <p:spPr>
          <a:xfrm>
            <a:off x="1963" y="-1"/>
            <a:ext cx="9127537" cy="537321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77876" y="5634928"/>
            <a:ext cx="79757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 smtClean="0"/>
              <a:t>DIFUNDIENDO EL VOLUNTARIADO</a:t>
            </a:r>
            <a:endParaRPr lang="es-ES" sz="4400" dirty="0"/>
          </a:p>
        </p:txBody>
      </p:sp>
    </p:spTree>
    <p:extLst>
      <p:ext uri="{BB962C8B-B14F-4D97-AF65-F5344CB8AC3E}">
        <p14:creationId xmlns:p14="http://schemas.microsoft.com/office/powerpoint/2010/main" val="423738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79"/>
          <a:stretch/>
        </p:blipFill>
        <p:spPr>
          <a:xfrm>
            <a:off x="0" y="-98547"/>
            <a:ext cx="9144000" cy="7048933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83797" y="5949280"/>
            <a:ext cx="830464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4000" dirty="0" smtClean="0"/>
              <a:t>SI NO ES PARA TODOS, NO ES NAVIDAD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302376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7"/>
          <a:stretch/>
        </p:blipFill>
        <p:spPr>
          <a:xfrm>
            <a:off x="-1980" y="-3247"/>
            <a:ext cx="9145980" cy="686124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380960" y="5805264"/>
            <a:ext cx="696030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5400" dirty="0" smtClean="0"/>
              <a:t>EL VIAJE INTERMINABLE</a:t>
            </a:r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286341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71"/>
            <a:ext cx="9144000" cy="683985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93925" y="5724029"/>
            <a:ext cx="775614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400" dirty="0" smtClean="0"/>
              <a:t>VIDAS EN EL DIQUE SECO</a:t>
            </a:r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219565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71"/>
            <a:ext cx="9144000" cy="683985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99592" y="5733256"/>
            <a:ext cx="705678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400" dirty="0" smtClean="0"/>
              <a:t>GRANDE GRANDAD</a:t>
            </a:r>
            <a:endParaRPr lang="es-ES" sz="5400" dirty="0"/>
          </a:p>
        </p:txBody>
      </p:sp>
      <p:pic>
        <p:nvPicPr>
          <p:cNvPr id="4" name="ESCOMBRER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529138" y="3352800"/>
            <a:ext cx="85725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6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óxima estación Esperanz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0617" y="2445"/>
            <a:ext cx="9154617" cy="5181858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-10617" y="5184303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 smtClean="0"/>
              <a:t>PRÓXIMA ESTACIÓN ESPERANZA</a:t>
            </a:r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253594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11560" y="1628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>
                <a:hlinkClick r:id="rId2"/>
              </a:rPr>
              <a:t>Manu Chao – Clandestino (</a:t>
            </a:r>
            <a:r>
              <a:rPr lang="es-ES" dirty="0" err="1">
                <a:hlinkClick r:id="rId2"/>
              </a:rPr>
              <a:t>Official</a:t>
            </a:r>
            <a:r>
              <a:rPr lang="es-ES" dirty="0">
                <a:hlinkClick r:id="rId2"/>
              </a:rPr>
              <a:t> </a:t>
            </a:r>
            <a:r>
              <a:rPr lang="es-ES" dirty="0" err="1">
                <a:hlinkClick r:id="rId2"/>
              </a:rPr>
              <a:t>Music</a:t>
            </a:r>
            <a:r>
              <a:rPr lang="es-ES" dirty="0">
                <a:hlinkClick r:id="rId2"/>
              </a:rPr>
              <a:t> Video) (youtube.com</a:t>
            </a:r>
            <a:r>
              <a:rPr lang="es-ES" dirty="0" smtClean="0">
                <a:hlinkClick r:id="rId2"/>
              </a:rPr>
              <a:t>)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1" r="6451"/>
          <a:stretch/>
        </p:blipFill>
        <p:spPr>
          <a:xfrm>
            <a:off x="0" y="8878"/>
            <a:ext cx="9596662" cy="6849122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763688" y="5301208"/>
            <a:ext cx="561662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5400" dirty="0" smtClean="0"/>
              <a:t>CINE EN LA TIENDA</a:t>
            </a:r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140482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65" b="4609"/>
          <a:stretch/>
        </p:blipFill>
        <p:spPr>
          <a:xfrm>
            <a:off x="7890" y="188641"/>
            <a:ext cx="9159789" cy="590144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475655" y="5934670"/>
            <a:ext cx="52995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dirty="0" smtClean="0"/>
              <a:t>NOCHES BLANCAS</a:t>
            </a:r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312306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8"/>
          <a:stretch/>
        </p:blipFill>
        <p:spPr>
          <a:xfrm>
            <a:off x="-1" y="2218"/>
            <a:ext cx="9162241" cy="573103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55576" y="5746334"/>
            <a:ext cx="77978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dirty="0" smtClean="0"/>
              <a:t>LA VIDA ES UN CARAVASAR</a:t>
            </a:r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142203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418705" y="5733256"/>
            <a:ext cx="632897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5400" dirty="0" smtClean="0"/>
              <a:t>GANAS DE APRENDER</a:t>
            </a:r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11857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" r="4510"/>
          <a:stretch/>
        </p:blipFill>
        <p:spPr>
          <a:xfrm>
            <a:off x="0" y="0"/>
            <a:ext cx="9146411" cy="5887883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051720" y="5934670"/>
            <a:ext cx="4709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dirty="0" smtClean="0"/>
              <a:t>NUESTRA CLASE</a:t>
            </a:r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200952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4"/>
          <a:stretch/>
        </p:blipFill>
        <p:spPr>
          <a:xfrm>
            <a:off x="-2" y="0"/>
            <a:ext cx="9260050" cy="573325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719083" y="5822287"/>
            <a:ext cx="38218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dirty="0" smtClean="0"/>
              <a:t>LA GRAN VÍA</a:t>
            </a:r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368294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94</Words>
  <Application>Microsoft Office PowerPoint</Application>
  <PresentationFormat>Presentación en pantalla (4:3)</PresentationFormat>
  <Paragraphs>28</Paragraphs>
  <Slides>28</Slides>
  <Notes>1</Notes>
  <HiddenSlides>0</HiddenSlides>
  <MMClips>2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1" baseType="lpstr">
      <vt:lpstr>Arial</vt:lpstr>
      <vt:lpstr>Calibri</vt:lpstr>
      <vt:lpstr>Tema de Office</vt:lpstr>
      <vt:lpstr>  EXPERIENCIAS  DE VOLUNTARIADO Texto e imagen: Gabriel López Maquetación Powerpoint: Juan Salanova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Manu Chao – Clandestino (Official Music Video) (youtube.com)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CGT</cp:lastModifiedBy>
  <cp:revision>13</cp:revision>
  <dcterms:created xsi:type="dcterms:W3CDTF">2024-01-08T10:31:27Z</dcterms:created>
  <dcterms:modified xsi:type="dcterms:W3CDTF">2024-02-21T11:32:28Z</dcterms:modified>
</cp:coreProperties>
</file>